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8"/>
  </p:notesMasterIdLst>
  <p:sldIdLst>
    <p:sldId id="296" r:id="rId3"/>
    <p:sldId id="319" r:id="rId4"/>
    <p:sldId id="300" r:id="rId5"/>
    <p:sldId id="298" r:id="rId6"/>
    <p:sldId id="320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141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customXml" Target="../customXml/item2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Relationship Id="rId14" Type="http://schemas.openxmlformats.org/officeDocument/2006/relationships/customXml" Target="../customXml/item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79bf7848-a030-4096-934a-3abbfde4984a" providerId="ADAL" clId="{1DD24EB1-F64E-4043-ABF6-2D4D62E1B0DC}"/>
    <pc:docChg chg="undo redo custSel addSld delSld modSld sldOrd">
      <pc:chgData name="Deborah Shaw" userId="79bf7848-a030-4096-934a-3abbfde4984a" providerId="ADAL" clId="{1DD24EB1-F64E-4043-ABF6-2D4D62E1B0DC}" dt="2025-08-12T19:47:42.697" v="375" actId="14100"/>
      <pc:docMkLst>
        <pc:docMk/>
      </pc:docMkLst>
      <pc:sldChg chg="delSp modSp mod">
        <pc:chgData name="Deborah Shaw" userId="79bf7848-a030-4096-934a-3abbfde4984a" providerId="ADAL" clId="{1DD24EB1-F64E-4043-ABF6-2D4D62E1B0DC}" dt="2025-08-12T18:42:06.884" v="59" actId="1076"/>
        <pc:sldMkLst>
          <pc:docMk/>
          <pc:sldMk cId="3629754069" sldId="296"/>
        </pc:sldMkLst>
        <pc:spChg chg="mod">
          <ac:chgData name="Deborah Shaw" userId="79bf7848-a030-4096-934a-3abbfde4984a" providerId="ADAL" clId="{1DD24EB1-F64E-4043-ABF6-2D4D62E1B0DC}" dt="2025-08-12T18:41:44.863" v="29" actId="404"/>
          <ac:spMkLst>
            <pc:docMk/>
            <pc:sldMk cId="3629754069" sldId="296"/>
            <ac:spMk id="3" creationId="{117E80A5-0A88-072D-D373-1B79DB1B2DCA}"/>
          </ac:spMkLst>
        </pc:spChg>
        <pc:spChg chg="mod">
          <ac:chgData name="Deborah Shaw" userId="79bf7848-a030-4096-934a-3abbfde4984a" providerId="ADAL" clId="{1DD24EB1-F64E-4043-ABF6-2D4D62E1B0DC}" dt="2025-08-12T18:42:06.884" v="59" actId="1076"/>
          <ac:spMkLst>
            <pc:docMk/>
            <pc:sldMk cId="3629754069" sldId="296"/>
            <ac:spMk id="7" creationId="{6D1C5468-2E27-9AF9-E8A7-9D00C2F6695F}"/>
          </ac:spMkLst>
        </pc:spChg>
      </pc:sldChg>
      <pc:sldChg chg="addSp delSp modSp new del mod setBg">
        <pc:chgData name="Deborah Shaw" userId="79bf7848-a030-4096-934a-3abbfde4984a" providerId="ADAL" clId="{1DD24EB1-F64E-4043-ABF6-2D4D62E1B0DC}" dt="2025-08-12T18:46:23.879" v="79" actId="2696"/>
        <pc:sldMkLst>
          <pc:docMk/>
          <pc:sldMk cId="693260826" sldId="297"/>
        </pc:sldMkLst>
      </pc:sldChg>
      <pc:sldChg chg="delSp modSp add mod ord">
        <pc:chgData name="Deborah Shaw" userId="79bf7848-a030-4096-934a-3abbfde4984a" providerId="ADAL" clId="{1DD24EB1-F64E-4043-ABF6-2D4D62E1B0DC}" dt="2025-08-12T19:47:42.697" v="375" actId="14100"/>
        <pc:sldMkLst>
          <pc:docMk/>
          <pc:sldMk cId="172590761" sldId="298"/>
        </pc:sldMkLst>
        <pc:spChg chg="mod">
          <ac:chgData name="Deborah Shaw" userId="79bf7848-a030-4096-934a-3abbfde4984a" providerId="ADAL" clId="{1DD24EB1-F64E-4043-ABF6-2D4D62E1B0DC}" dt="2025-08-12T19:47:42.697" v="375" actId="14100"/>
          <ac:spMkLst>
            <pc:docMk/>
            <pc:sldMk cId="172590761" sldId="298"/>
            <ac:spMk id="3" creationId="{3472C3C8-8DDF-5561-8FF3-387138D961F2}"/>
          </ac:spMkLst>
        </pc:spChg>
        <pc:spChg chg="mod">
          <ac:chgData name="Deborah Shaw" userId="79bf7848-a030-4096-934a-3abbfde4984a" providerId="ADAL" clId="{1DD24EB1-F64E-4043-ABF6-2D4D62E1B0DC}" dt="2025-08-12T19:01:53.498" v="358" actId="20577"/>
          <ac:spMkLst>
            <pc:docMk/>
            <pc:sldMk cId="172590761" sldId="298"/>
            <ac:spMk id="7" creationId="{45AABDC6-72E9-105B-94AA-F62E17D830A7}"/>
          </ac:spMkLst>
        </pc:spChg>
        <pc:cxnChg chg="mod">
          <ac:chgData name="Deborah Shaw" userId="79bf7848-a030-4096-934a-3abbfde4984a" providerId="ADAL" clId="{1DD24EB1-F64E-4043-ABF6-2D4D62E1B0DC}" dt="2025-08-12T18:51:54.464" v="345" actId="14100"/>
          <ac:cxnSpMkLst>
            <pc:docMk/>
            <pc:sldMk cId="172590761" sldId="298"/>
            <ac:cxnSpMk id="8" creationId="{AEDAE4C8-69DB-4313-6E71-63F3A3F28412}"/>
          </ac:cxnSpMkLst>
        </pc:cxnChg>
      </pc:sldChg>
      <pc:sldChg chg="modSp add mod">
        <pc:chgData name="Deborah Shaw" userId="79bf7848-a030-4096-934a-3abbfde4984a" providerId="ADAL" clId="{1DD24EB1-F64E-4043-ABF6-2D4D62E1B0DC}" dt="2025-08-12T18:49:44.219" v="98" actId="20577"/>
        <pc:sldMkLst>
          <pc:docMk/>
          <pc:sldMk cId="1097191094" sldId="300"/>
        </pc:sldMkLst>
        <pc:spChg chg="mod">
          <ac:chgData name="Deborah Shaw" userId="79bf7848-a030-4096-934a-3abbfde4984a" providerId="ADAL" clId="{1DD24EB1-F64E-4043-ABF6-2D4D62E1B0DC}" dt="2025-08-12T18:49:44.219" v="98" actId="20577"/>
          <ac:spMkLst>
            <pc:docMk/>
            <pc:sldMk cId="1097191094" sldId="300"/>
            <ac:spMk id="2" creationId="{80DCAEE3-B199-4BB7-839B-708EAD1F92A8}"/>
          </ac:spMkLst>
        </pc:spChg>
      </pc:sldChg>
      <pc:sldChg chg="addSp delSp modSp add del mod">
        <pc:chgData name="Deborah Shaw" userId="79bf7848-a030-4096-934a-3abbfde4984a" providerId="ADAL" clId="{1DD24EB1-F64E-4043-ABF6-2D4D62E1B0DC}" dt="2025-08-12T18:46:11.308" v="78" actId="26606"/>
        <pc:sldMkLst>
          <pc:docMk/>
          <pc:sldMk cId="4279245420" sldId="319"/>
        </pc:sldMkLst>
        <pc:picChg chg="add mod">
          <ac:chgData name="Deborah Shaw" userId="79bf7848-a030-4096-934a-3abbfde4984a" providerId="ADAL" clId="{1DD24EB1-F64E-4043-ABF6-2D4D62E1B0DC}" dt="2025-08-12T18:46:11.308" v="78" actId="26606"/>
          <ac:picMkLst>
            <pc:docMk/>
            <pc:sldMk cId="4279245420" sldId="319"/>
            <ac:picMk id="8" creationId="{0E100467-7E24-D367-3F94-8F27B6DF698D}"/>
          </ac:picMkLst>
        </pc:picChg>
      </pc:sldChg>
      <pc:sldChg chg="add">
        <pc:chgData name="Deborah Shaw" userId="79bf7848-a030-4096-934a-3abbfde4984a" providerId="ADAL" clId="{1DD24EB1-F64E-4043-ABF6-2D4D62E1B0DC}" dt="2025-08-12T18:45:42.393" v="74" actId="2890"/>
        <pc:sldMkLst>
          <pc:docMk/>
          <pc:sldMk cId="3434939879" sldId="320"/>
        </pc:sldMkLst>
      </pc:sldChg>
      <pc:sldChg chg="new del">
        <pc:chgData name="Deborah Shaw" userId="79bf7848-a030-4096-934a-3abbfde4984a" providerId="ADAL" clId="{1DD24EB1-F64E-4043-ABF6-2D4D62E1B0DC}" dt="2025-08-12T18:50:46.912" v="104" actId="680"/>
        <pc:sldMkLst>
          <pc:docMk/>
          <pc:sldMk cId="130600967" sldId="321"/>
        </pc:sldMkLst>
      </pc:sldChg>
    </pc:docChg>
  </pc:docChgLst>
  <pc:docChgLst>
    <pc:chgData name="Deborah Shaw" userId="79bf7848-a030-4096-934a-3abbfde4984a" providerId="ADAL" clId="{8DE9E9FB-001C-4B84-83DE-E1F7ABB9FAA3}"/>
    <pc:docChg chg="modSld">
      <pc:chgData name="Deborah Shaw" userId="79bf7848-a030-4096-934a-3abbfde4984a" providerId="ADAL" clId="{8DE9E9FB-001C-4B84-83DE-E1F7ABB9FAA3}" dt="2025-09-10T13:51:38.216" v="0" actId="20577"/>
      <pc:docMkLst>
        <pc:docMk/>
      </pc:docMkLst>
      <pc:sldChg chg="modSp mod">
        <pc:chgData name="Deborah Shaw" userId="79bf7848-a030-4096-934a-3abbfde4984a" providerId="ADAL" clId="{8DE9E9FB-001C-4B84-83DE-E1F7ABB9FAA3}" dt="2025-09-10T13:51:38.216" v="0" actId="20577"/>
        <pc:sldMkLst>
          <pc:docMk/>
          <pc:sldMk cId="3629754069" sldId="296"/>
        </pc:sldMkLst>
        <pc:spChg chg="mod">
          <ac:chgData name="Deborah Shaw" userId="79bf7848-a030-4096-934a-3abbfde4984a" providerId="ADAL" clId="{8DE9E9FB-001C-4B84-83DE-E1F7ABB9FAA3}" dt="2025-09-10T13:51:38.216" v="0" actId="20577"/>
          <ac:spMkLst>
            <pc:docMk/>
            <pc:sldMk cId="3629754069" sldId="296"/>
            <ac:spMk id="3" creationId="{117E80A5-0A88-072D-D373-1B79DB1B2DCA}"/>
          </ac:spMkLst>
        </pc:sp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CFE2DC-95AF-42BE-977E-CF2EFE78727E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314FD2-D847-487A-8A7A-1AFBD3B9B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33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577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64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0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246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134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105604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84262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557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2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978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444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49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043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59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02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90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89EAF-3E64-41AA-8F84-DE230603DE2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216F0-CE4C-40C3-BED5-A63E27F71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7115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04" b="12704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3658183"/>
            <a:ext cx="5394834" cy="2851456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Arial"/>
              </a:rPr>
              <a:t>The plans of the diligent lead only to prosperity, but everyone who acts too quickly comes only </a:t>
            </a:r>
            <a:r>
              <a:rPr lang="en-US">
                <a:solidFill>
                  <a:schemeClr val="accent2">
                    <a:lumMod val="50000"/>
                  </a:schemeClr>
                </a:solidFill>
                <a:cs typeface="Arial"/>
              </a:rPr>
              <a:t>to poverty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Arial"/>
              </a:rPr>
              <a:t>(Prov. 21:5). </a:t>
            </a:r>
            <a:endParaRPr lang="en-US" sz="1600" dirty="0">
              <a:solidFill>
                <a:schemeClr val="accent2">
                  <a:lumMod val="50000"/>
                </a:schemeClr>
              </a:solidFill>
              <a:effectLst/>
              <a:latin typeface="Calibri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16557"/>
                </a:solidFill>
                <a:effectLst/>
                <a:uLnTx/>
                <a:uFillTx/>
                <a:latin typeface="Calibri"/>
                <a:ea typeface="Times New Roman" panose="02020603050405020304" pitchFamily="18" charset="0"/>
                <a:cs typeface="Arial"/>
              </a:rPr>
              <a:t>All Scripture taken from the English Unlocked Literal Bible (ULB), ©2017, 2022 Wycliffe Associates, Available at https://bibleineverylanguage.org/translations, licensed under the Creative Commons Attribution-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716557"/>
                </a:solidFill>
                <a:effectLst/>
                <a:uLnTx/>
                <a:uFillTx/>
                <a:latin typeface="Calibri"/>
                <a:ea typeface="Times New Roman" panose="02020603050405020304" pitchFamily="18" charset="0"/>
                <a:cs typeface="Arial"/>
              </a:rPr>
              <a:t>ShareAlike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16557"/>
                </a:solidFill>
                <a:effectLst/>
                <a:uLnTx/>
                <a:uFillTx/>
                <a:latin typeface="Calibri"/>
                <a:ea typeface="Times New Roman" panose="02020603050405020304" pitchFamily="18" charset="0"/>
                <a:cs typeface="Arial"/>
              </a:rPr>
              <a:t> 4.0 International License. 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16557"/>
                </a:solidFill>
                <a:effectLst/>
                <a:uLnTx/>
                <a:uFillTx/>
                <a:latin typeface="Calibri"/>
                <a:ea typeface="Times New Roman" panose="02020603050405020304" pitchFamily="18" charset="0"/>
                <a:cs typeface="Arial"/>
              </a:rPr>
              <a:t>The English ULB is based on the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716557"/>
                </a:solidFill>
                <a:effectLst/>
                <a:uLnTx/>
                <a:uFillTx/>
                <a:latin typeface="Calibri"/>
                <a:ea typeface="Times New Roman" panose="02020603050405020304" pitchFamily="18" charset="0"/>
                <a:cs typeface="Arial"/>
              </a:rPr>
              <a:t>unfoldingWord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16557"/>
                </a:solidFill>
                <a:effectLst/>
                <a:uLnTx/>
                <a:uFillTx/>
                <a:latin typeface="Calibri"/>
                <a:ea typeface="Times New Roman" panose="02020603050405020304" pitchFamily="18" charset="0"/>
                <a:cs typeface="Arial"/>
              </a:rPr>
              <a:t>® Literal Text, CC BY-SA 4.0. The original work of the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716557"/>
                </a:solidFill>
                <a:effectLst/>
                <a:uLnTx/>
                <a:uFillTx/>
                <a:latin typeface="Calibri"/>
                <a:ea typeface="Times New Roman" panose="02020603050405020304" pitchFamily="18" charset="0"/>
                <a:cs typeface="Arial"/>
              </a:rPr>
              <a:t>unfoldingWord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716557"/>
                </a:solidFill>
                <a:effectLst/>
                <a:uLnTx/>
                <a:uFillTx/>
                <a:latin typeface="Calibri"/>
                <a:ea typeface="Times New Roman" panose="02020603050405020304" pitchFamily="18" charset="0"/>
                <a:cs typeface="Arial"/>
              </a:rPr>
              <a:t>® Literal Text is available at https://unfoldingword.bible/ult/.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73598" y="4483746"/>
            <a:ext cx="3040036" cy="120032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Planning for Consistency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561E0657-036E-B465-AB2A-B926F91DA6FC}"/>
              </a:ext>
            </a:extLst>
          </p:cNvPr>
          <p:cNvSpPr/>
          <p:nvPr/>
        </p:nvSpPr>
        <p:spPr>
          <a:xfrm flipH="1">
            <a:off x="-127730" y="-83614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24A1B731-D139-425D-856B-515DEFF5C48B}"/>
              </a:ext>
            </a:extLst>
          </p:cNvPr>
          <p:cNvSpPr/>
          <p:nvPr/>
        </p:nvSpPr>
        <p:spPr>
          <a:xfrm flipH="1">
            <a:off x="2971800" y="-83614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E75C1A0A-9EC3-EBE5-AD9E-DD96A850265C}"/>
              </a:ext>
            </a:extLst>
          </p:cNvPr>
          <p:cNvSpPr/>
          <p:nvPr/>
        </p:nvSpPr>
        <p:spPr>
          <a:xfrm flipH="1">
            <a:off x="6071330" y="-83614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 descr="Rows of plowed soil on a farm">
            <a:extLst>
              <a:ext uri="{FF2B5EF4-FFF2-40B4-BE49-F238E27FC236}">
                <a16:creationId xmlns:a16="http://schemas.microsoft.com/office/drawing/2014/main" id="{0E100467-7E24-D367-3F94-8F27B6DF6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3" r="2" b="2"/>
          <a:stretch>
            <a:fillRect/>
          </a:stretch>
        </p:blipFill>
        <p:spPr>
          <a:xfrm>
            <a:off x="90488" y="298450"/>
            <a:ext cx="8963025" cy="63547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79245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CAEE3-B199-4BB7-839B-708EAD1F9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Assessment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2A3FF4-442C-40D3-BCF9-CABEA8C0AB3E}"/>
              </a:ext>
            </a:extLst>
          </p:cNvPr>
          <p:cNvSpPr txBox="1"/>
          <p:nvPr/>
        </p:nvSpPr>
        <p:spPr>
          <a:xfrm>
            <a:off x="440414" y="1978879"/>
            <a:ext cx="16383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Self-edit</a:t>
            </a:r>
            <a:endParaRPr lang="en-US" sz="220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11B60E-C6EC-48DA-B54A-D979E549268C}"/>
              </a:ext>
            </a:extLst>
          </p:cNvPr>
          <p:cNvSpPr txBox="1"/>
          <p:nvPr/>
        </p:nvSpPr>
        <p:spPr>
          <a:xfrm>
            <a:off x="2678335" y="1978879"/>
            <a:ext cx="14097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Peer-edit</a:t>
            </a:r>
            <a:endParaRPr lang="en-US" sz="2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C1FFB7-EC76-4A1A-A7F7-4E96655B41B8}"/>
              </a:ext>
            </a:extLst>
          </p:cNvPr>
          <p:cNvSpPr txBox="1"/>
          <p:nvPr/>
        </p:nvSpPr>
        <p:spPr>
          <a:xfrm>
            <a:off x="4210056" y="1834029"/>
            <a:ext cx="2572652" cy="71423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2200" b="1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Keyword</a:t>
            </a:r>
            <a:br>
              <a:rPr lang="en-US" sz="2200" b="1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200" b="1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Check</a:t>
            </a:r>
            <a:endParaRPr lang="en-US" sz="2200">
              <a:solidFill>
                <a:schemeClr val="bg1"/>
              </a:solidFill>
            </a:endParaRPr>
          </a:p>
        </p:txBody>
      </p:sp>
      <p:pic>
        <p:nvPicPr>
          <p:cNvPr id="29" name="Picture 28" descr="Text, letter&#10;&#10;Description automatically generated">
            <a:extLst>
              <a:ext uri="{FF2B5EF4-FFF2-40B4-BE49-F238E27FC236}">
                <a16:creationId xmlns:a16="http://schemas.microsoft.com/office/drawing/2014/main" id="{34A9DCF4-04A6-BFB9-FBEE-EB4906B1F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361" y="1432068"/>
            <a:ext cx="3690589" cy="2229731"/>
          </a:xfrm>
          <a:prstGeom prst="roundRect">
            <a:avLst/>
          </a:prstGeom>
          <a:ln w="57150">
            <a:solidFill>
              <a:srgbClr val="83A83F"/>
            </a:solidFill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5652EDF-4411-1BB7-CF12-953857E2CA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8650" y="4138071"/>
            <a:ext cx="2672573" cy="17169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17D1E7-9279-E2A5-9F40-81C965BC94A6}"/>
              </a:ext>
            </a:extLst>
          </p:cNvPr>
          <p:cNvSpPr txBox="1"/>
          <p:nvPr/>
        </p:nvSpPr>
        <p:spPr>
          <a:xfrm>
            <a:off x="896076" y="5903221"/>
            <a:ext cx="2137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Local Church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3DDC4ECF-F35D-C3F9-A186-A9EB2EF159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137" y="1676629"/>
            <a:ext cx="1855810" cy="1752371"/>
          </a:xfrm>
          <a:prstGeom prst="rect">
            <a:avLst/>
          </a:prstGeom>
          <a:effectLst>
            <a:glow rad="101600">
              <a:schemeClr val="bg1"/>
            </a:glow>
          </a:effec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E283DEB-0C48-0AA9-0FF8-8670EBD6B3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091" y="4452693"/>
            <a:ext cx="563907" cy="532476"/>
          </a:xfrm>
          <a:prstGeom prst="rect">
            <a:avLst/>
          </a:prstGeom>
          <a:effectLst>
            <a:glow rad="101600">
              <a:schemeClr val="bg1"/>
            </a:glow>
          </a:effec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BF33F49-1316-1E62-8516-E4411A4631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207" y="5016711"/>
            <a:ext cx="563907" cy="532476"/>
          </a:xfrm>
          <a:prstGeom prst="rect">
            <a:avLst/>
          </a:prstGeom>
          <a:effectLst>
            <a:glow rad="101600">
              <a:schemeClr val="bg1"/>
            </a:glow>
          </a:effec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CDA5F3C-8FC6-49DA-7083-BC4BF1A3293A}"/>
              </a:ext>
            </a:extLst>
          </p:cNvPr>
          <p:cNvSpPr txBox="1"/>
          <p:nvPr/>
        </p:nvSpPr>
        <p:spPr>
          <a:xfrm>
            <a:off x="4336952" y="4577543"/>
            <a:ext cx="1466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Accuracy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BA7A68-AEE4-2088-5A40-ABF18F6BAD0C}"/>
              </a:ext>
            </a:extLst>
          </p:cNvPr>
          <p:cNvSpPr txBox="1"/>
          <p:nvPr/>
        </p:nvSpPr>
        <p:spPr>
          <a:xfrm>
            <a:off x="4336952" y="5211397"/>
            <a:ext cx="1631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Clarity</a:t>
            </a:r>
          </a:p>
        </p:txBody>
      </p:sp>
      <p:pic>
        <p:nvPicPr>
          <p:cNvPr id="40" name="Graphic 39" descr="Checklist outline">
            <a:extLst>
              <a:ext uri="{FF2B5EF4-FFF2-40B4-BE49-F238E27FC236}">
                <a16:creationId xmlns:a16="http://schemas.microsoft.com/office/drawing/2014/main" id="{00349704-1FE9-8F41-9681-DD49C49876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98873" y="3909877"/>
            <a:ext cx="1975384" cy="1975384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324BEBC4-EB2D-8794-7A09-C53A1507B6B1}"/>
              </a:ext>
            </a:extLst>
          </p:cNvPr>
          <p:cNvSpPr txBox="1"/>
          <p:nvPr/>
        </p:nvSpPr>
        <p:spPr>
          <a:xfrm>
            <a:off x="6532950" y="5885429"/>
            <a:ext cx="1338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/>
              <a:t>Standard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E14384-1BF9-9449-7765-BD83581BC394}"/>
              </a:ext>
            </a:extLst>
          </p:cNvPr>
          <p:cNvSpPr txBox="1"/>
          <p:nvPr/>
        </p:nvSpPr>
        <p:spPr>
          <a:xfrm>
            <a:off x="4241044" y="3928603"/>
            <a:ext cx="1466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Quality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7E85B0-EDD9-8F74-8A62-38CDBF16D071}"/>
              </a:ext>
            </a:extLst>
          </p:cNvPr>
          <p:cNvSpPr txBox="1"/>
          <p:nvPr/>
        </p:nvSpPr>
        <p:spPr>
          <a:xfrm>
            <a:off x="4336952" y="5775415"/>
            <a:ext cx="1631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Naturalness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221E3D-4ED8-54BE-6035-404BEC0F9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008" y="5619023"/>
            <a:ext cx="563907" cy="532476"/>
          </a:xfrm>
          <a:prstGeom prst="rect">
            <a:avLst/>
          </a:prstGeom>
          <a:effectLst>
            <a:glow rad="1016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97191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93136-B259-8703-4A47-38BA12881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2C3C8-8DDF-5561-8FF3-387138D96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9616" y="2091973"/>
            <a:ext cx="5135523" cy="3405060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  <a:cs typeface="Arial"/>
              </a:rPr>
              <a:t>Spelling</a:t>
            </a:r>
          </a:p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  <a:cs typeface="Arial"/>
              </a:rPr>
              <a:t>Grammar</a:t>
            </a:r>
          </a:p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  <a:cs typeface="Arial"/>
              </a:rPr>
              <a:t>Punctuation</a:t>
            </a:r>
          </a:p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  <a:cs typeface="Arial"/>
              </a:rPr>
              <a:t>Capitalization</a:t>
            </a:r>
          </a:p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  <a:cs typeface="Arial"/>
              </a:rPr>
              <a:t>Proper names</a:t>
            </a:r>
          </a:p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  <a:cs typeface="Arial"/>
              </a:rPr>
              <a:t>Key spiritual terms</a:t>
            </a:r>
          </a:p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  <a:cs typeface="Arial"/>
              </a:rPr>
              <a:t>Appropriate writing level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AABDC6-72E9-105B-94AA-F62E17D830A7}"/>
              </a:ext>
            </a:extLst>
          </p:cNvPr>
          <p:cNvSpPr/>
          <p:nvPr/>
        </p:nvSpPr>
        <p:spPr>
          <a:xfrm>
            <a:off x="-1" y="2091973"/>
            <a:ext cx="3759459" cy="646331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Consistent:</a:t>
            </a:r>
            <a:endParaRPr lang="en-US" sz="3600" b="1" dirty="0">
              <a:solidFill>
                <a:srgbClr val="B95659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EDAE4C8-69DB-4313-6E71-63F3A3F28412}"/>
              </a:ext>
            </a:extLst>
          </p:cNvPr>
          <p:cNvCxnSpPr>
            <a:cxnSpLocks/>
          </p:cNvCxnSpPr>
          <p:nvPr/>
        </p:nvCxnSpPr>
        <p:spPr>
          <a:xfrm>
            <a:off x="3583380" y="1292061"/>
            <a:ext cx="0" cy="4587744"/>
          </a:xfrm>
          <a:prstGeom prst="straightConnector1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A5BCCD59-A05A-E5B8-8602-AA89CA3ECA8D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994C4DA8-E634-EA58-287A-3210ACA021D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601A311A-4E58-2E9D-3BE1-5B229F5CFA59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63B50317-583E-9F70-609A-457B79DB50E1}"/>
              </a:ext>
            </a:extLst>
          </p:cNvPr>
          <p:cNvSpPr/>
          <p:nvPr/>
        </p:nvSpPr>
        <p:spPr>
          <a:xfrm flipH="1">
            <a:off x="-127730" y="-83614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23A35376-878C-5332-8718-C07B7AADB201}"/>
              </a:ext>
            </a:extLst>
          </p:cNvPr>
          <p:cNvSpPr/>
          <p:nvPr/>
        </p:nvSpPr>
        <p:spPr>
          <a:xfrm flipH="1">
            <a:off x="2971800" y="-83614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31DB8185-9279-397B-131F-CFAF2186F059}"/>
              </a:ext>
            </a:extLst>
          </p:cNvPr>
          <p:cNvSpPr/>
          <p:nvPr/>
        </p:nvSpPr>
        <p:spPr>
          <a:xfrm flipH="1">
            <a:off x="6071330" y="-83614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0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4F907-2CBC-5887-5B2B-1C4DAC194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white question mark on a black background&#10;&#10;Description automatically generated">
            <a:extLst>
              <a:ext uri="{FF2B5EF4-FFF2-40B4-BE49-F238E27FC236}">
                <a16:creationId xmlns:a16="http://schemas.microsoft.com/office/drawing/2014/main" id="{99362089-1B55-3C1C-3C19-EF18CDD51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67586" y="-1609358"/>
            <a:ext cx="10222794" cy="11895037"/>
          </a:xfrm>
        </p:spPr>
      </p:pic>
    </p:spTree>
    <p:extLst>
      <p:ext uri="{BB962C8B-B14F-4D97-AF65-F5344CB8AC3E}">
        <p14:creationId xmlns:p14="http://schemas.microsoft.com/office/powerpoint/2010/main" val="3434939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3 Title Slide Template" id="{8188FF7F-3663-4F3E-AF15-E4D719C4229B}" vid="{D5BAB9D7-7E76-45DA-AA7B-AD5832730790}"/>
    </a:ext>
  </a:extLst>
</a:theme>
</file>

<file path=ppt/theme/theme2.xml><?xml version="1.0" encoding="utf-8"?>
<a:theme xmlns:a="http://schemas.openxmlformats.org/drawingml/2006/main" name="1_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01147358cd12b12371d0fec9faf98450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f71df03f361f918f6e506a987229d969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</documentManagement>
</p:properties>
</file>

<file path=customXml/itemProps1.xml><?xml version="1.0" encoding="utf-8"?>
<ds:datastoreItem xmlns:ds="http://schemas.openxmlformats.org/officeDocument/2006/customXml" ds:itemID="{E7D34999-1C54-4236-B773-6269F483D5FF}"/>
</file>

<file path=customXml/itemProps2.xml><?xml version="1.0" encoding="utf-8"?>
<ds:datastoreItem xmlns:ds="http://schemas.openxmlformats.org/officeDocument/2006/customXml" ds:itemID="{DDB27D8E-4F7E-44DD-89A1-E3281A3B315D}"/>
</file>

<file path=customXml/itemProps3.xml><?xml version="1.0" encoding="utf-8"?>
<ds:datastoreItem xmlns:ds="http://schemas.openxmlformats.org/officeDocument/2006/customXml" ds:itemID="{358DA8F6-4E0A-4046-845F-830928747536}"/>
</file>

<file path=docProps/app.xml><?xml version="1.0" encoding="utf-8"?>
<Properties xmlns="http://schemas.openxmlformats.org/officeDocument/2006/extended-properties" xmlns:vt="http://schemas.openxmlformats.org/officeDocument/2006/docPropsVTypes">
  <Template>T3.Title.Slide.Template</Template>
  <TotalTime>23</TotalTime>
  <Words>132</Words>
  <Application>Microsoft Office PowerPoint</Application>
  <PresentationFormat>On-screen Show (4:3)</PresentationFormat>
  <Paragraphs>24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Aptos</vt:lpstr>
      <vt:lpstr>Arial</vt:lpstr>
      <vt:lpstr>Calibri</vt:lpstr>
      <vt:lpstr>Calibri Light</vt:lpstr>
      <vt:lpstr>Times New Roman</vt:lpstr>
      <vt:lpstr>Office Theme</vt:lpstr>
      <vt:lpstr>1_Office Theme</vt:lpstr>
      <vt:lpstr>PowerPoint Presentation</vt:lpstr>
      <vt:lpstr>PowerPoint Presentation</vt:lpstr>
      <vt:lpstr>Quality Assessment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Deborah Shaw</dc:creator>
  <cp:lastModifiedBy>Deborah Shaw</cp:lastModifiedBy>
  <cp:revision>1</cp:revision>
  <dcterms:created xsi:type="dcterms:W3CDTF">2025-08-12T18:39:45Z</dcterms:created>
  <dcterms:modified xsi:type="dcterms:W3CDTF">2025-09-10T13:51:47Z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</Properties>
</file>

<file path=docProps/thumbnail.jpeg>
</file>